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A0FB5F-6B75-472F-BFEC-B0F3FC388556}" v="15" dt="2025-01-02T15:55:19.4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140" d="100"/>
          <a:sy n="140" d="100"/>
        </p:scale>
        <p:origin x="804" y="1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 Desmarais" userId="30e7e979f8cac0a3" providerId="LiveId" clId="{29A0FB5F-6B75-472F-BFEC-B0F3FC388556}"/>
    <pc:docChg chg="undo custSel addSld delSld modSld">
      <pc:chgData name="Jon Desmarais" userId="30e7e979f8cac0a3" providerId="LiveId" clId="{29A0FB5F-6B75-472F-BFEC-B0F3FC388556}" dt="2025-01-02T15:59:51.502" v="739" actId="6549"/>
      <pc:docMkLst>
        <pc:docMk/>
      </pc:docMkLst>
      <pc:sldChg chg="addSp delSp modSp mod">
        <pc:chgData name="Jon Desmarais" userId="30e7e979f8cac0a3" providerId="LiveId" clId="{29A0FB5F-6B75-472F-BFEC-B0F3FC388556}" dt="2025-01-02T15:47:39.439" v="285" actId="20577"/>
        <pc:sldMkLst>
          <pc:docMk/>
          <pc:sldMk cId="0" sldId="366"/>
        </pc:sldMkLst>
        <pc:spChg chg="mod">
          <ac:chgData name="Jon Desmarais" userId="30e7e979f8cac0a3" providerId="LiveId" clId="{29A0FB5F-6B75-472F-BFEC-B0F3FC388556}" dt="2025-01-02T14:58:44.096" v="72" actId="688"/>
          <ac:spMkLst>
            <pc:docMk/>
            <pc:sldMk cId="0" sldId="366"/>
            <ac:spMk id="3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02:14.038" v="86" actId="1076"/>
          <ac:spMkLst>
            <pc:docMk/>
            <pc:sldMk cId="0" sldId="366"/>
            <ac:spMk id="4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02:23.262" v="89" actId="1076"/>
          <ac:spMkLst>
            <pc:docMk/>
            <pc:sldMk cId="0" sldId="366"/>
            <ac:spMk id="5" creationId="{00000000-0000-0000-0000-000000000000}"/>
          </ac:spMkLst>
        </pc:spChg>
        <pc:spChg chg="add mod">
          <ac:chgData name="Jon Desmarais" userId="30e7e979f8cac0a3" providerId="LiveId" clId="{29A0FB5F-6B75-472F-BFEC-B0F3FC388556}" dt="2025-01-02T15:02:39.171" v="90" actId="1076"/>
          <ac:spMkLst>
            <pc:docMk/>
            <pc:sldMk cId="0" sldId="366"/>
            <ac:spMk id="8" creationId="{F7A621C3-A925-BD31-00B0-8771E279811B}"/>
          </ac:spMkLst>
        </pc:spChg>
        <pc:spChg chg="add mod">
          <ac:chgData name="Jon Desmarais" userId="30e7e979f8cac0a3" providerId="LiveId" clId="{29A0FB5F-6B75-472F-BFEC-B0F3FC388556}" dt="2025-01-02T15:02:44.548" v="91" actId="1076"/>
          <ac:spMkLst>
            <pc:docMk/>
            <pc:sldMk cId="0" sldId="366"/>
            <ac:spMk id="9" creationId="{47150474-3F9B-7FFC-DC8C-8A6A7D41DFC6}"/>
          </ac:spMkLst>
        </pc:spChg>
        <pc:spChg chg="mod">
          <ac:chgData name="Jon Desmarais" userId="30e7e979f8cac0a3" providerId="LiveId" clId="{29A0FB5F-6B75-472F-BFEC-B0F3FC388556}" dt="2025-01-02T15:04:18.860" v="108" actId="1076"/>
          <ac:spMkLst>
            <pc:docMk/>
            <pc:sldMk cId="0" sldId="366"/>
            <ac:spMk id="22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04:28.960" v="110" actId="1076"/>
          <ac:spMkLst>
            <pc:docMk/>
            <pc:sldMk cId="0" sldId="366"/>
            <ac:spMk id="25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06:50.200" v="183" actId="1076"/>
          <ac:spMkLst>
            <pc:docMk/>
            <pc:sldMk cId="0" sldId="366"/>
            <ac:spMk id="28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47:39.439" v="285" actId="20577"/>
          <ac:spMkLst>
            <pc:docMk/>
            <pc:sldMk cId="0" sldId="366"/>
            <ac:spMk id="31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06:41.338" v="181" actId="1076"/>
          <ac:spMkLst>
            <pc:docMk/>
            <pc:sldMk cId="0" sldId="366"/>
            <ac:spMk id="33" creationId="{E615678F-EC17-591C-985D-C6565287246F}"/>
          </ac:spMkLst>
        </pc:spChg>
        <pc:spChg chg="mod">
          <ac:chgData name="Jon Desmarais" userId="30e7e979f8cac0a3" providerId="LiveId" clId="{29A0FB5F-6B75-472F-BFEC-B0F3FC388556}" dt="2025-01-02T15:03:51.710" v="100" actId="1076"/>
          <ac:spMkLst>
            <pc:docMk/>
            <pc:sldMk cId="0" sldId="366"/>
            <ac:spMk id="37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03:59.006" v="102" actId="1076"/>
          <ac:spMkLst>
            <pc:docMk/>
            <pc:sldMk cId="0" sldId="366"/>
            <ac:spMk id="40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05:28.676" v="151"/>
          <ac:spMkLst>
            <pc:docMk/>
            <pc:sldMk cId="0" sldId="366"/>
            <ac:spMk id="42" creationId="{743E89D8-5D31-DDEF-3AC4-CDE7C559FFE5}"/>
          </ac:spMkLst>
        </pc:spChg>
        <pc:spChg chg="mod">
          <ac:chgData name="Jon Desmarais" userId="30e7e979f8cac0a3" providerId="LiveId" clId="{29A0FB5F-6B75-472F-BFEC-B0F3FC388556}" dt="2025-01-02T15:05:43.723" v="159" actId="14100"/>
          <ac:spMkLst>
            <pc:docMk/>
            <pc:sldMk cId="0" sldId="366"/>
            <ac:spMk id="44" creationId="{10D794FD-2CC3-CA79-FF6A-88AD61D9049A}"/>
          </ac:spMkLst>
        </pc:spChg>
        <pc:spChg chg="mod topLvl">
          <ac:chgData name="Jon Desmarais" userId="30e7e979f8cac0a3" providerId="LiveId" clId="{29A0FB5F-6B75-472F-BFEC-B0F3FC388556}" dt="2025-01-02T15:02:56.438" v="94" actId="1076"/>
          <ac:spMkLst>
            <pc:docMk/>
            <pc:sldMk cId="0" sldId="366"/>
            <ac:spMk id="46" creationId="{00000000-0000-0000-0000-000000000000}"/>
          </ac:spMkLst>
        </pc:spChg>
        <pc:spChg chg="del mod topLvl">
          <ac:chgData name="Jon Desmarais" userId="30e7e979f8cac0a3" providerId="LiveId" clId="{29A0FB5F-6B75-472F-BFEC-B0F3FC388556}" dt="2025-01-02T15:04:05.922" v="106" actId="478"/>
          <ac:spMkLst>
            <pc:docMk/>
            <pc:sldMk cId="0" sldId="366"/>
            <ac:spMk id="47" creationId="{00000000-0000-0000-0000-000000000000}"/>
          </ac:spMkLst>
        </pc:spChg>
        <pc:spChg chg="mod topLvl">
          <ac:chgData name="Jon Desmarais" userId="30e7e979f8cac0a3" providerId="LiveId" clId="{29A0FB5F-6B75-472F-BFEC-B0F3FC388556}" dt="2025-01-02T15:03:10.768" v="96" actId="1076"/>
          <ac:spMkLst>
            <pc:docMk/>
            <pc:sldMk cId="0" sldId="366"/>
            <ac:spMk id="49" creationId="{00000000-0000-0000-0000-000000000000}"/>
          </ac:spMkLst>
        </pc:spChg>
        <pc:spChg chg="del mod topLvl">
          <ac:chgData name="Jon Desmarais" userId="30e7e979f8cac0a3" providerId="LiveId" clId="{29A0FB5F-6B75-472F-BFEC-B0F3FC388556}" dt="2025-01-02T15:04:01.834" v="103" actId="478"/>
          <ac:spMkLst>
            <pc:docMk/>
            <pc:sldMk cId="0" sldId="366"/>
            <ac:spMk id="50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03:40.342" v="98" actId="1076"/>
          <ac:spMkLst>
            <pc:docMk/>
            <pc:sldMk cId="0" sldId="366"/>
            <ac:spMk id="52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05:29.085" v="152"/>
          <ac:spMkLst>
            <pc:docMk/>
            <pc:sldMk cId="0" sldId="366"/>
            <ac:spMk id="54" creationId="{4E6F26F8-21D9-C591-468C-975867584D1F}"/>
          </ac:spMkLst>
        </pc:spChg>
        <pc:spChg chg="mod">
          <ac:chgData name="Jon Desmarais" userId="30e7e979f8cac0a3" providerId="LiveId" clId="{29A0FB5F-6B75-472F-BFEC-B0F3FC388556}" dt="2025-01-02T15:07:21.488" v="190" actId="1076"/>
          <ac:spMkLst>
            <pc:docMk/>
            <pc:sldMk cId="0" sldId="366"/>
            <ac:spMk id="56" creationId="{DB768508-9892-6A7A-694E-566D0E68F68B}"/>
          </ac:spMkLst>
        </pc:spChg>
        <pc:spChg chg="mod">
          <ac:chgData name="Jon Desmarais" userId="30e7e979f8cac0a3" providerId="LiveId" clId="{29A0FB5F-6B75-472F-BFEC-B0F3FC388556}" dt="2025-01-02T15:05:29.645" v="153"/>
          <ac:spMkLst>
            <pc:docMk/>
            <pc:sldMk cId="0" sldId="366"/>
            <ac:spMk id="57" creationId="{82500F8F-A777-E5C1-2154-D48FC2846B9F}"/>
          </ac:spMkLst>
        </pc:spChg>
        <pc:spChg chg="mod">
          <ac:chgData name="Jon Desmarais" userId="30e7e979f8cac0a3" providerId="LiveId" clId="{29A0FB5F-6B75-472F-BFEC-B0F3FC388556}" dt="2025-01-02T15:06:31.272" v="180" actId="1076"/>
          <ac:spMkLst>
            <pc:docMk/>
            <pc:sldMk cId="0" sldId="366"/>
            <ac:spMk id="59" creationId="{BE0A9C9E-6423-7147-8DAC-0EDFF76A2A07}"/>
          </ac:spMkLst>
        </pc:spChg>
        <pc:spChg chg="mod">
          <ac:chgData name="Jon Desmarais" userId="30e7e979f8cac0a3" providerId="LiveId" clId="{29A0FB5F-6B75-472F-BFEC-B0F3FC388556}" dt="2025-01-02T15:06:11.709" v="174"/>
          <ac:spMkLst>
            <pc:docMk/>
            <pc:sldMk cId="0" sldId="366"/>
            <ac:spMk id="60" creationId="{9AC8FAC4-F026-D520-E3E6-D55612A73B9B}"/>
          </ac:spMkLst>
        </pc:spChg>
        <pc:spChg chg="mod">
          <ac:chgData name="Jon Desmarais" userId="30e7e979f8cac0a3" providerId="LiveId" clId="{29A0FB5F-6B75-472F-BFEC-B0F3FC388556}" dt="2025-01-02T15:07:29.020" v="191"/>
          <ac:spMkLst>
            <pc:docMk/>
            <pc:sldMk cId="0" sldId="366"/>
            <ac:spMk id="62" creationId="{06AF5803-8A13-4CD8-5ED3-D8A58259856C}"/>
          </ac:spMkLst>
        </pc:spChg>
        <pc:spChg chg="mod">
          <ac:chgData name="Jon Desmarais" userId="30e7e979f8cac0a3" providerId="LiveId" clId="{29A0FB5F-6B75-472F-BFEC-B0F3FC388556}" dt="2025-01-02T15:07:29.020" v="191"/>
          <ac:spMkLst>
            <pc:docMk/>
            <pc:sldMk cId="0" sldId="366"/>
            <ac:spMk id="63" creationId="{0FDD16E0-4E19-7E92-3DF4-2943C48F55C7}"/>
          </ac:spMkLst>
        </pc:spChg>
        <pc:grpChg chg="mod">
          <ac:chgData name="Jon Desmarais" userId="30e7e979f8cac0a3" providerId="LiveId" clId="{29A0FB5F-6B75-472F-BFEC-B0F3FC388556}" dt="2025-01-02T15:04:14.108" v="107" actId="1076"/>
          <ac:grpSpMkLst>
            <pc:docMk/>
            <pc:sldMk cId="0" sldId="366"/>
            <ac:grpSpMk id="21" creationId="{00000000-0000-0000-0000-000000000000}"/>
          </ac:grpSpMkLst>
        </pc:grpChg>
        <pc:grpChg chg="mod">
          <ac:chgData name="Jon Desmarais" userId="30e7e979f8cac0a3" providerId="LiveId" clId="{29A0FB5F-6B75-472F-BFEC-B0F3FC388556}" dt="2025-01-02T15:04:24.934" v="109" actId="1076"/>
          <ac:grpSpMkLst>
            <pc:docMk/>
            <pc:sldMk cId="0" sldId="366"/>
            <ac:grpSpMk id="24" creationId="{00000000-0000-0000-0000-000000000000}"/>
          </ac:grpSpMkLst>
        </pc:grpChg>
        <pc:grpChg chg="del mod">
          <ac:chgData name="Jon Desmarais" userId="30e7e979f8cac0a3" providerId="LiveId" clId="{29A0FB5F-6B75-472F-BFEC-B0F3FC388556}" dt="2025-01-02T15:08:51.649" v="236" actId="478"/>
          <ac:grpSpMkLst>
            <pc:docMk/>
            <pc:sldMk cId="0" sldId="366"/>
            <ac:grpSpMk id="27" creationId="{00000000-0000-0000-0000-000000000000}"/>
          </ac:grpSpMkLst>
        </pc:grpChg>
        <pc:grpChg chg="add del mod">
          <ac:chgData name="Jon Desmarais" userId="30e7e979f8cac0a3" providerId="LiveId" clId="{29A0FB5F-6B75-472F-BFEC-B0F3FC388556}" dt="2025-01-02T15:08:50.521" v="235" actId="478"/>
          <ac:grpSpMkLst>
            <pc:docMk/>
            <pc:sldMk cId="0" sldId="366"/>
            <ac:grpSpMk id="32" creationId="{C975B0B7-7AA9-0B74-96F6-BABCF1955A9F}"/>
          </ac:grpSpMkLst>
        </pc:grpChg>
        <pc:grpChg chg="mod">
          <ac:chgData name="Jon Desmarais" userId="30e7e979f8cac0a3" providerId="LiveId" clId="{29A0FB5F-6B75-472F-BFEC-B0F3FC388556}" dt="2025-01-02T15:03:47.814" v="99" actId="1076"/>
          <ac:grpSpMkLst>
            <pc:docMk/>
            <pc:sldMk cId="0" sldId="366"/>
            <ac:grpSpMk id="36" creationId="{00000000-0000-0000-0000-000000000000}"/>
          </ac:grpSpMkLst>
        </pc:grpChg>
        <pc:grpChg chg="mod">
          <ac:chgData name="Jon Desmarais" userId="30e7e979f8cac0a3" providerId="LiveId" clId="{29A0FB5F-6B75-472F-BFEC-B0F3FC388556}" dt="2025-01-02T15:03:56.158" v="101" actId="1076"/>
          <ac:grpSpMkLst>
            <pc:docMk/>
            <pc:sldMk cId="0" sldId="366"/>
            <ac:grpSpMk id="39" creationId="{00000000-0000-0000-0000-000000000000}"/>
          </ac:grpSpMkLst>
        </pc:grpChg>
        <pc:grpChg chg="add mod">
          <ac:chgData name="Jon Desmarais" userId="30e7e979f8cac0a3" providerId="LiveId" clId="{29A0FB5F-6B75-472F-BFEC-B0F3FC388556}" dt="2025-01-02T15:05:29.085" v="152"/>
          <ac:grpSpMkLst>
            <pc:docMk/>
            <pc:sldMk cId="0" sldId="366"/>
            <ac:grpSpMk id="43" creationId="{3877FE41-A38F-7D7A-6DAE-31767846DF8E}"/>
          </ac:grpSpMkLst>
        </pc:grpChg>
        <pc:grpChg chg="del">
          <ac:chgData name="Jon Desmarais" userId="30e7e979f8cac0a3" providerId="LiveId" clId="{29A0FB5F-6B75-472F-BFEC-B0F3FC388556}" dt="2025-01-02T15:02:52.730" v="93" actId="165"/>
          <ac:grpSpMkLst>
            <pc:docMk/>
            <pc:sldMk cId="0" sldId="366"/>
            <ac:grpSpMk id="45" creationId="{00000000-0000-0000-0000-000000000000}"/>
          </ac:grpSpMkLst>
        </pc:grpChg>
        <pc:grpChg chg="del">
          <ac:chgData name="Jon Desmarais" userId="30e7e979f8cac0a3" providerId="LiveId" clId="{29A0FB5F-6B75-472F-BFEC-B0F3FC388556}" dt="2025-01-02T15:03:03.665" v="95" actId="165"/>
          <ac:grpSpMkLst>
            <pc:docMk/>
            <pc:sldMk cId="0" sldId="366"/>
            <ac:grpSpMk id="48" creationId="{00000000-0000-0000-0000-000000000000}"/>
          </ac:grpSpMkLst>
        </pc:grpChg>
        <pc:grpChg chg="mod">
          <ac:chgData name="Jon Desmarais" userId="30e7e979f8cac0a3" providerId="LiveId" clId="{29A0FB5F-6B75-472F-BFEC-B0F3FC388556}" dt="2025-01-02T15:03:37.317" v="97" actId="1076"/>
          <ac:grpSpMkLst>
            <pc:docMk/>
            <pc:sldMk cId="0" sldId="366"/>
            <ac:grpSpMk id="51" creationId="{00000000-0000-0000-0000-000000000000}"/>
          </ac:grpSpMkLst>
        </pc:grpChg>
        <pc:grpChg chg="add del mod">
          <ac:chgData name="Jon Desmarais" userId="30e7e979f8cac0a3" providerId="LiveId" clId="{29A0FB5F-6B75-472F-BFEC-B0F3FC388556}" dt="2025-01-02T15:08:49.234" v="234" actId="478"/>
          <ac:grpSpMkLst>
            <pc:docMk/>
            <pc:sldMk cId="0" sldId="366"/>
            <ac:grpSpMk id="55" creationId="{E7052F00-2BC7-B172-435E-78E8A4D78A6D}"/>
          </ac:grpSpMkLst>
        </pc:grpChg>
        <pc:grpChg chg="add del mod">
          <ac:chgData name="Jon Desmarais" userId="30e7e979f8cac0a3" providerId="LiveId" clId="{29A0FB5F-6B75-472F-BFEC-B0F3FC388556}" dt="2025-01-02T15:08:48.249" v="233" actId="478"/>
          <ac:grpSpMkLst>
            <pc:docMk/>
            <pc:sldMk cId="0" sldId="366"/>
            <ac:grpSpMk id="58" creationId="{9C25B521-3009-0234-830A-ADBC6580AECD}"/>
          </ac:grpSpMkLst>
        </pc:grpChg>
        <pc:grpChg chg="add del mod">
          <ac:chgData name="Jon Desmarais" userId="30e7e979f8cac0a3" providerId="LiveId" clId="{29A0FB5F-6B75-472F-BFEC-B0F3FC388556}" dt="2025-01-02T15:07:39.153" v="193" actId="478"/>
          <ac:grpSpMkLst>
            <pc:docMk/>
            <pc:sldMk cId="0" sldId="366"/>
            <ac:grpSpMk id="61" creationId="{AC3C3B31-13F6-8EBF-B02D-97D420E38A72}"/>
          </ac:grpSpMkLst>
        </pc:grpChg>
        <pc:picChg chg="del">
          <ac:chgData name="Jon Desmarais" userId="30e7e979f8cac0a3" providerId="LiveId" clId="{29A0FB5F-6B75-472F-BFEC-B0F3FC388556}" dt="2025-01-02T14:57:15.020" v="59" actId="478"/>
          <ac:picMkLst>
            <pc:docMk/>
            <pc:sldMk cId="0" sldId="366"/>
            <ac:picMk id="7" creationId="{3D96B27B-01CD-E384-54DC-A72D3E65B8CF}"/>
          </ac:picMkLst>
        </pc:picChg>
        <pc:picChg chg="add del mod ord modCrop">
          <ac:chgData name="Jon Desmarais" userId="30e7e979f8cac0a3" providerId="LiveId" clId="{29A0FB5F-6B75-472F-BFEC-B0F3FC388556}" dt="2025-01-02T15:04:04.106" v="105" actId="478"/>
          <ac:picMkLst>
            <pc:docMk/>
            <pc:sldMk cId="0" sldId="366"/>
            <ac:picMk id="11" creationId="{E22C270B-195C-F825-D1C0-2B33D3D7D808}"/>
          </ac:picMkLst>
        </pc:picChg>
        <pc:picChg chg="add mod">
          <ac:chgData name="Jon Desmarais" userId="30e7e979f8cac0a3" providerId="LiveId" clId="{29A0FB5F-6B75-472F-BFEC-B0F3FC388556}" dt="2025-01-02T14:58:58.804" v="79"/>
          <ac:picMkLst>
            <pc:docMk/>
            <pc:sldMk cId="0" sldId="366"/>
            <ac:picMk id="13" creationId="{C413B920-E7B5-E869-605F-AB37DE0826BC}"/>
          </ac:picMkLst>
        </pc:picChg>
        <pc:picChg chg="add mod ord">
          <ac:chgData name="Jon Desmarais" userId="30e7e979f8cac0a3" providerId="LiveId" clId="{29A0FB5F-6B75-472F-BFEC-B0F3FC388556}" dt="2025-01-02T15:02:04.408" v="84" actId="167"/>
          <ac:picMkLst>
            <pc:docMk/>
            <pc:sldMk cId="0" sldId="366"/>
            <ac:picMk id="30" creationId="{76F4781F-C2E3-C0BC-DFB4-686FFC5956AE}"/>
          </ac:picMkLst>
        </pc:picChg>
        <pc:picChg chg="del">
          <ac:chgData name="Jon Desmarais" userId="30e7e979f8cac0a3" providerId="LiveId" clId="{29A0FB5F-6B75-472F-BFEC-B0F3FC388556}" dt="2025-01-02T14:57:16.354" v="60" actId="478"/>
          <ac:picMkLst>
            <pc:docMk/>
            <pc:sldMk cId="0" sldId="366"/>
            <ac:picMk id="35" creationId="{00000000-0000-0000-0000-000000000000}"/>
          </ac:picMkLst>
        </pc:picChg>
        <pc:picChg chg="del">
          <ac:chgData name="Jon Desmarais" userId="30e7e979f8cac0a3" providerId="LiveId" clId="{29A0FB5F-6B75-472F-BFEC-B0F3FC388556}" dt="2025-01-02T15:02:06.881" v="85" actId="478"/>
          <ac:picMkLst>
            <pc:docMk/>
            <pc:sldMk cId="0" sldId="366"/>
            <ac:picMk id="1026" creationId="{00000000-0000-0000-0000-000000000000}"/>
          </ac:picMkLst>
        </pc:picChg>
      </pc:sldChg>
      <pc:sldChg chg="addSp delSp modSp mod">
        <pc:chgData name="Jon Desmarais" userId="30e7e979f8cac0a3" providerId="LiveId" clId="{29A0FB5F-6B75-472F-BFEC-B0F3FC388556}" dt="2025-01-02T15:59:51.502" v="739" actId="6549"/>
        <pc:sldMkLst>
          <pc:docMk/>
          <pc:sldMk cId="0" sldId="367"/>
        </pc:sldMkLst>
        <pc:spChg chg="mod">
          <ac:chgData name="Jon Desmarais" userId="30e7e979f8cac0a3" providerId="LiveId" clId="{29A0FB5F-6B75-472F-BFEC-B0F3FC388556}" dt="2025-01-02T15:48:04.617" v="287"/>
          <ac:spMkLst>
            <pc:docMk/>
            <pc:sldMk cId="0" sldId="367"/>
            <ac:spMk id="2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54:44.318" v="359" actId="1076"/>
          <ac:spMkLst>
            <pc:docMk/>
            <pc:sldMk cId="0" sldId="367"/>
            <ac:spMk id="13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54:40.905" v="358" actId="1076"/>
          <ac:spMkLst>
            <pc:docMk/>
            <pc:sldMk cId="0" sldId="367"/>
            <ac:spMk id="16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55:00.698" v="363" actId="1076"/>
          <ac:spMkLst>
            <pc:docMk/>
            <pc:sldMk cId="0" sldId="367"/>
            <ac:spMk id="19" creationId="{00000000-0000-0000-0000-000000000000}"/>
          </ac:spMkLst>
        </pc:spChg>
        <pc:spChg chg="add mod">
          <ac:chgData name="Jon Desmarais" userId="30e7e979f8cac0a3" providerId="LiveId" clId="{29A0FB5F-6B75-472F-BFEC-B0F3FC388556}" dt="2025-01-02T15:52:54.813" v="339" actId="207"/>
          <ac:spMkLst>
            <pc:docMk/>
            <pc:sldMk cId="0" sldId="367"/>
            <ac:spMk id="23" creationId="{5E00172E-F5AF-6537-11B3-017DBF235840}"/>
          </ac:spMkLst>
        </pc:spChg>
        <pc:spChg chg="add mod">
          <ac:chgData name="Jon Desmarais" userId="30e7e979f8cac0a3" providerId="LiveId" clId="{29A0FB5F-6B75-472F-BFEC-B0F3FC388556}" dt="2025-01-02T15:54:55.267" v="362" actId="1076"/>
          <ac:spMkLst>
            <pc:docMk/>
            <pc:sldMk cId="0" sldId="367"/>
            <ac:spMk id="26" creationId="{D7813CF1-B2BC-6BC6-B6B6-89105175FE01}"/>
          </ac:spMkLst>
        </pc:spChg>
        <pc:spChg chg="add mod">
          <ac:chgData name="Jon Desmarais" userId="30e7e979f8cac0a3" providerId="LiveId" clId="{29A0FB5F-6B75-472F-BFEC-B0F3FC388556}" dt="2025-01-02T15:54:07.808" v="351" actId="108"/>
          <ac:spMkLst>
            <pc:docMk/>
            <pc:sldMk cId="0" sldId="367"/>
            <ac:spMk id="27" creationId="{6E0E081E-5F8D-6BF6-5E1A-05469848B153}"/>
          </ac:spMkLst>
        </pc:spChg>
        <pc:spChg chg="add mod">
          <ac:chgData name="Jon Desmarais" userId="30e7e979f8cac0a3" providerId="LiveId" clId="{29A0FB5F-6B75-472F-BFEC-B0F3FC388556}" dt="2025-01-02T15:54:09.788" v="352" actId="108"/>
          <ac:spMkLst>
            <pc:docMk/>
            <pc:sldMk cId="0" sldId="367"/>
            <ac:spMk id="28" creationId="{62390036-14D6-CF03-3F67-3F2A4239B97F}"/>
          </ac:spMkLst>
        </pc:spChg>
        <pc:spChg chg="mod">
          <ac:chgData name="Jon Desmarais" userId="30e7e979f8cac0a3" providerId="LiveId" clId="{29A0FB5F-6B75-472F-BFEC-B0F3FC388556}" dt="2025-01-02T15:55:12.760" v="367" actId="20577"/>
          <ac:spMkLst>
            <pc:docMk/>
            <pc:sldMk cId="0" sldId="367"/>
            <ac:spMk id="31" creationId="{837FF206-7C74-53E4-8731-AB9D43DC3FFC}"/>
          </ac:spMkLst>
        </pc:spChg>
        <pc:spChg chg="mod">
          <ac:chgData name="Jon Desmarais" userId="30e7e979f8cac0a3" providerId="LiveId" clId="{29A0FB5F-6B75-472F-BFEC-B0F3FC388556}" dt="2025-01-02T15:55:08.066" v="365"/>
          <ac:spMkLst>
            <pc:docMk/>
            <pc:sldMk cId="0" sldId="367"/>
            <ac:spMk id="32" creationId="{EEB1BB44-F501-937F-7043-5F817DCCD5F6}"/>
          </ac:spMkLst>
        </pc:spChg>
        <pc:spChg chg="del">
          <ac:chgData name="Jon Desmarais" userId="30e7e979f8cac0a3" providerId="LiveId" clId="{29A0FB5F-6B75-472F-BFEC-B0F3FC388556}" dt="2025-01-02T15:51:24.286" v="328" actId="478"/>
          <ac:spMkLst>
            <pc:docMk/>
            <pc:sldMk cId="0" sldId="367"/>
            <ac:spMk id="34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53:00.125" v="340" actId="1076"/>
          <ac:spMkLst>
            <pc:docMk/>
            <pc:sldMk cId="0" sldId="367"/>
            <ac:spMk id="35" creationId="{00000000-0000-0000-0000-000000000000}"/>
          </ac:spMkLst>
        </pc:spChg>
        <pc:spChg chg="del">
          <ac:chgData name="Jon Desmarais" userId="30e7e979f8cac0a3" providerId="LiveId" clId="{29A0FB5F-6B75-472F-BFEC-B0F3FC388556}" dt="2025-01-02T15:51:25.439" v="329" actId="478"/>
          <ac:spMkLst>
            <pc:docMk/>
            <pc:sldMk cId="0" sldId="367"/>
            <ac:spMk id="36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59:51.502" v="739" actId="6549"/>
          <ac:spMkLst>
            <pc:docMk/>
            <pc:sldMk cId="0" sldId="367"/>
            <ac:spMk id="37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55:24.097" v="370" actId="20577"/>
          <ac:spMkLst>
            <pc:docMk/>
            <pc:sldMk cId="0" sldId="367"/>
            <ac:spMk id="39" creationId="{60B2A629-DC68-A019-1464-A1428583A2EC}"/>
          </ac:spMkLst>
        </pc:spChg>
        <pc:spChg chg="del">
          <ac:chgData name="Jon Desmarais" userId="30e7e979f8cac0a3" providerId="LiveId" clId="{29A0FB5F-6B75-472F-BFEC-B0F3FC388556}" dt="2025-01-02T15:51:20.095" v="325" actId="478"/>
          <ac:spMkLst>
            <pc:docMk/>
            <pc:sldMk cId="0" sldId="367"/>
            <ac:spMk id="40" creationId="{00000000-0000-0000-0000-000000000000}"/>
          </ac:spMkLst>
        </pc:spChg>
        <pc:spChg chg="del">
          <ac:chgData name="Jon Desmarais" userId="30e7e979f8cac0a3" providerId="LiveId" clId="{29A0FB5F-6B75-472F-BFEC-B0F3FC388556}" dt="2025-01-02T15:51:21.407" v="326" actId="478"/>
          <ac:spMkLst>
            <pc:docMk/>
            <pc:sldMk cId="0" sldId="367"/>
            <ac:spMk id="41" creationId="{00000000-0000-0000-0000-000000000000}"/>
          </ac:spMkLst>
        </pc:spChg>
        <pc:spChg chg="del">
          <ac:chgData name="Jon Desmarais" userId="30e7e979f8cac0a3" providerId="LiveId" clId="{29A0FB5F-6B75-472F-BFEC-B0F3FC388556}" dt="2025-01-02T15:51:22.310" v="327" actId="478"/>
          <ac:spMkLst>
            <pc:docMk/>
            <pc:sldMk cId="0" sldId="367"/>
            <ac:spMk id="42" creationId="{00000000-0000-0000-0000-000000000000}"/>
          </ac:spMkLst>
        </pc:spChg>
        <pc:spChg chg="del mod">
          <ac:chgData name="Jon Desmarais" userId="30e7e979f8cac0a3" providerId="LiveId" clId="{29A0FB5F-6B75-472F-BFEC-B0F3FC388556}" dt="2025-01-02T15:50:28.143" v="296" actId="478"/>
          <ac:spMkLst>
            <pc:docMk/>
            <pc:sldMk cId="0" sldId="367"/>
            <ac:spMk id="43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55:19.466" v="368"/>
          <ac:spMkLst>
            <pc:docMk/>
            <pc:sldMk cId="0" sldId="367"/>
            <ac:spMk id="44" creationId="{1DFFF8A6-5AE1-7338-6B40-42F60A898DA6}"/>
          </ac:spMkLst>
        </pc:spChg>
        <pc:spChg chg="mod">
          <ac:chgData name="Jon Desmarais" userId="30e7e979f8cac0a3" providerId="LiveId" clId="{29A0FB5F-6B75-472F-BFEC-B0F3FC388556}" dt="2025-01-02T15:51:15.258" v="324" actId="1076"/>
          <ac:spMkLst>
            <pc:docMk/>
            <pc:sldMk cId="0" sldId="367"/>
            <ac:spMk id="48" creationId="{00000000-0000-0000-0000-000000000000}"/>
          </ac:spMkLst>
        </pc:spChg>
        <pc:spChg chg="mod">
          <ac:chgData name="Jon Desmarais" userId="30e7e979f8cac0a3" providerId="LiveId" clId="{29A0FB5F-6B75-472F-BFEC-B0F3FC388556}" dt="2025-01-02T15:53:05.953" v="341" actId="688"/>
          <ac:spMkLst>
            <pc:docMk/>
            <pc:sldMk cId="0" sldId="367"/>
            <ac:spMk id="55" creationId="{00000000-0000-0000-0000-000000000000}"/>
          </ac:spMkLst>
        </pc:spChg>
        <pc:grpChg chg="mod">
          <ac:chgData name="Jon Desmarais" userId="30e7e979f8cac0a3" providerId="LiveId" clId="{29A0FB5F-6B75-472F-BFEC-B0F3FC388556}" dt="2025-01-02T15:53:17.477" v="345" actId="1076"/>
          <ac:grpSpMkLst>
            <pc:docMk/>
            <pc:sldMk cId="0" sldId="367"/>
            <ac:grpSpMk id="8" creationId="{00000000-0000-0000-0000-000000000000}"/>
          </ac:grpSpMkLst>
        </pc:grpChg>
        <pc:grpChg chg="mod">
          <ac:chgData name="Jon Desmarais" userId="30e7e979f8cac0a3" providerId="LiveId" clId="{29A0FB5F-6B75-472F-BFEC-B0F3FC388556}" dt="2025-01-02T15:53:20.948" v="346" actId="1076"/>
          <ac:grpSpMkLst>
            <pc:docMk/>
            <pc:sldMk cId="0" sldId="367"/>
            <ac:grpSpMk id="9" creationId="{00000000-0000-0000-0000-000000000000}"/>
          </ac:grpSpMkLst>
        </pc:grpChg>
        <pc:grpChg chg="mod">
          <ac:chgData name="Jon Desmarais" userId="30e7e979f8cac0a3" providerId="LiveId" clId="{29A0FB5F-6B75-472F-BFEC-B0F3FC388556}" dt="2025-01-02T15:54:17.937" v="354" actId="1076"/>
          <ac:grpSpMkLst>
            <pc:docMk/>
            <pc:sldMk cId="0" sldId="367"/>
            <ac:grpSpMk id="12" creationId="{00000000-0000-0000-0000-000000000000}"/>
          </ac:grpSpMkLst>
        </pc:grpChg>
        <pc:grpChg chg="mod">
          <ac:chgData name="Jon Desmarais" userId="30e7e979f8cac0a3" providerId="LiveId" clId="{29A0FB5F-6B75-472F-BFEC-B0F3FC388556}" dt="2025-01-02T15:54:52.078" v="361" actId="1076"/>
          <ac:grpSpMkLst>
            <pc:docMk/>
            <pc:sldMk cId="0" sldId="367"/>
            <ac:grpSpMk id="15" creationId="{00000000-0000-0000-0000-000000000000}"/>
          </ac:grpSpMkLst>
        </pc:grpChg>
        <pc:grpChg chg="mod">
          <ac:chgData name="Jon Desmarais" userId="30e7e979f8cac0a3" providerId="LiveId" clId="{29A0FB5F-6B75-472F-BFEC-B0F3FC388556}" dt="2025-01-02T15:55:06.713" v="364" actId="1076"/>
          <ac:grpSpMkLst>
            <pc:docMk/>
            <pc:sldMk cId="0" sldId="367"/>
            <ac:grpSpMk id="18" creationId="{00000000-0000-0000-0000-000000000000}"/>
          </ac:grpSpMkLst>
        </pc:grpChg>
        <pc:grpChg chg="add mod">
          <ac:chgData name="Jon Desmarais" userId="30e7e979f8cac0a3" providerId="LiveId" clId="{29A0FB5F-6B75-472F-BFEC-B0F3FC388556}" dt="2025-01-02T15:55:10.376" v="366" actId="1076"/>
          <ac:grpSpMkLst>
            <pc:docMk/>
            <pc:sldMk cId="0" sldId="367"/>
            <ac:grpSpMk id="30" creationId="{108F2B7D-16EA-78E8-46AA-6966F4646C64}"/>
          </ac:grpSpMkLst>
        </pc:grpChg>
        <pc:grpChg chg="add mod">
          <ac:chgData name="Jon Desmarais" userId="30e7e979f8cac0a3" providerId="LiveId" clId="{29A0FB5F-6B75-472F-BFEC-B0F3FC388556}" dt="2025-01-02T15:55:22.230" v="369" actId="1076"/>
          <ac:grpSpMkLst>
            <pc:docMk/>
            <pc:sldMk cId="0" sldId="367"/>
            <ac:grpSpMk id="33" creationId="{5336361A-FED4-96DA-EAC8-F7FA769D147A}"/>
          </ac:grpSpMkLst>
        </pc:grpChg>
        <pc:picChg chg="add mod ord modCrop">
          <ac:chgData name="Jon Desmarais" userId="30e7e979f8cac0a3" providerId="LiveId" clId="{29A0FB5F-6B75-472F-BFEC-B0F3FC388556}" dt="2025-01-02T15:50:17.333" v="294" actId="1076"/>
          <ac:picMkLst>
            <pc:docMk/>
            <pc:sldMk cId="0" sldId="367"/>
            <ac:picMk id="22" creationId="{CB51CB05-666D-E0F9-3725-48166176268B}"/>
          </ac:picMkLst>
        </pc:picChg>
        <pc:picChg chg="del">
          <ac:chgData name="Jon Desmarais" userId="30e7e979f8cac0a3" providerId="LiveId" clId="{29A0FB5F-6B75-472F-BFEC-B0F3FC388556}" dt="2025-01-02T15:49:53.127" v="288" actId="478"/>
          <ac:picMkLst>
            <pc:docMk/>
            <pc:sldMk cId="0" sldId="367"/>
            <ac:picMk id="38" creationId="{00000000-0000-0000-0000-000000000000}"/>
          </ac:picMkLst>
        </pc:picChg>
        <pc:cxnChg chg="mod">
          <ac:chgData name="Jon Desmarais" userId="30e7e979f8cac0a3" providerId="LiveId" clId="{29A0FB5F-6B75-472F-BFEC-B0F3FC388556}" dt="2025-01-02T15:53:14.841" v="344" actId="14100"/>
          <ac:cxnSpMkLst>
            <pc:docMk/>
            <pc:sldMk cId="0" sldId="367"/>
            <ac:cxnSpMk id="45" creationId="{00000000-0000-0000-0000-000000000000}"/>
          </ac:cxnSpMkLst>
        </pc:cxnChg>
        <pc:cxnChg chg="mod">
          <ac:chgData name="Jon Desmarais" userId="30e7e979f8cac0a3" providerId="LiveId" clId="{29A0FB5F-6B75-472F-BFEC-B0F3FC388556}" dt="2025-01-02T15:53:10.363" v="342" actId="14100"/>
          <ac:cxnSpMkLst>
            <pc:docMk/>
            <pc:sldMk cId="0" sldId="367"/>
            <ac:cxnSpMk id="47" creationId="{00000000-0000-0000-0000-000000000000}"/>
          </ac:cxnSpMkLst>
        </pc:cxnChg>
        <pc:cxnChg chg="del mod">
          <ac:chgData name="Jon Desmarais" userId="30e7e979f8cac0a3" providerId="LiveId" clId="{29A0FB5F-6B75-472F-BFEC-B0F3FC388556}" dt="2025-01-02T15:51:27.430" v="330" actId="478"/>
          <ac:cxnSpMkLst>
            <pc:docMk/>
            <pc:sldMk cId="0" sldId="367"/>
            <ac:cxnSpMk id="50" creationId="{00000000-0000-0000-0000-000000000000}"/>
          </ac:cxnSpMkLst>
        </pc:cxnChg>
        <pc:cxnChg chg="mod">
          <ac:chgData name="Jon Desmarais" userId="30e7e979f8cac0a3" providerId="LiveId" clId="{29A0FB5F-6B75-472F-BFEC-B0F3FC388556}" dt="2025-01-02T15:51:24.286" v="328" actId="478"/>
          <ac:cxnSpMkLst>
            <pc:docMk/>
            <pc:sldMk cId="0" sldId="367"/>
            <ac:cxnSpMk id="52" creationId="{00000000-0000-0000-0000-000000000000}"/>
          </ac:cxnSpMkLst>
        </pc:cxnChg>
        <pc:cxnChg chg="mod">
          <ac:chgData name="Jon Desmarais" userId="30e7e979f8cac0a3" providerId="LiveId" clId="{29A0FB5F-6B75-472F-BFEC-B0F3FC388556}" dt="2025-01-02T15:54:14.003" v="353" actId="14100"/>
          <ac:cxnSpMkLst>
            <pc:docMk/>
            <pc:sldMk cId="0" sldId="367"/>
            <ac:cxnSpMk id="54" creationId="{00000000-0000-0000-0000-000000000000}"/>
          </ac:cxnSpMkLst>
        </pc:cxnChg>
      </pc:sldChg>
      <pc:sldChg chg="add del">
        <pc:chgData name="Jon Desmarais" userId="30e7e979f8cac0a3" providerId="LiveId" clId="{29A0FB5F-6B75-472F-BFEC-B0F3FC388556}" dt="2025-01-02T15:58:37.849" v="669" actId="2696"/>
        <pc:sldMkLst>
          <pc:docMk/>
          <pc:sldMk cId="3417728973" sldId="368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76F4781F-C2E3-C0BC-DFB4-686FFC595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444" y="784135"/>
            <a:ext cx="3553308" cy="2057467"/>
          </a:xfrm>
          <a:prstGeom prst="rect">
            <a:avLst/>
          </a:prstGeom>
        </p:spPr>
      </p:pic>
      <p:pic>
        <p:nvPicPr>
          <p:cNvPr id="11" name="Picture 10" descr="An aerial view of an island&#10;&#10;Description automatically generated">
            <a:extLst>
              <a:ext uri="{FF2B5EF4-FFF2-40B4-BE49-F238E27FC236}">
                <a16:creationId xmlns:a16="http://schemas.microsoft.com/office/drawing/2014/main" id="{E22C270B-195C-F825-D1C0-2B33D3D7D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08" r="13144" b="7174"/>
          <a:stretch/>
        </p:blipFill>
        <p:spPr>
          <a:xfrm>
            <a:off x="13960" y="779251"/>
            <a:ext cx="5695805" cy="3862551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SRNTGT096 Severomorsk Fuel and Chemicals Depot</a:t>
            </a:r>
          </a:p>
        </p:txBody>
      </p:sp>
      <p:sp>
        <p:nvSpPr>
          <p:cNvPr id="3" name="Pil opp 2"/>
          <p:cNvSpPr/>
          <p:nvPr/>
        </p:nvSpPr>
        <p:spPr>
          <a:xfrm rot="19439219">
            <a:off x="5220072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194342" y="118706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125856" y="1018424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96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3911915" y="3727589"/>
            <a:ext cx="267152" cy="293213"/>
            <a:chOff x="6961668" y="2715766"/>
            <a:chExt cx="267152" cy="293213"/>
          </a:xfrm>
        </p:grpSpPr>
        <p:sp>
          <p:nvSpPr>
            <p:cNvPr id="22" name="TekstSylinder 21"/>
            <p:cNvSpPr txBox="1"/>
            <p:nvPr/>
          </p:nvSpPr>
          <p:spPr>
            <a:xfrm>
              <a:off x="6961668" y="27627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4002179" y="3798061"/>
            <a:ext cx="236127" cy="326721"/>
            <a:chOff x="6992693" y="2715766"/>
            <a:chExt cx="236127" cy="3267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6992693" y="2796266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050" dirty="0"/>
              <a:t>DESCRIPTION OF THE DESIRED POINTS OF IMPACT WITH WPN TYPE:</a:t>
            </a:r>
            <a:r>
              <a:rPr lang="nb-NO" sz="1200" dirty="0"/>
              <a:t> </a:t>
            </a:r>
            <a:endParaRPr lang="pl-PL" sz="1200" dirty="0"/>
          </a:p>
          <a:p>
            <a:r>
              <a:rPr lang="en-US" sz="1000" dirty="0"/>
              <a:t>SRNTGT096-</a:t>
            </a:r>
            <a:r>
              <a:rPr lang="pl-PL" sz="1000" b="1" dirty="0"/>
              <a:t>A </a:t>
            </a:r>
            <a:r>
              <a:rPr lang="pl-PL" sz="1050" dirty="0"/>
              <a:t>– </a:t>
            </a:r>
            <a:r>
              <a:rPr lang="en-GB" sz="1050" dirty="0"/>
              <a:t>SCUD Rocket propellant</a:t>
            </a:r>
            <a:endParaRPr lang="pl-PL" sz="1050" dirty="0"/>
          </a:p>
          <a:p>
            <a:r>
              <a:rPr lang="pl-PL" sz="1000" dirty="0"/>
              <a:t>DPI 1 </a:t>
            </a:r>
            <a:r>
              <a:rPr lang="pt-BR" sz="1000" dirty="0"/>
              <a:t>N 69°04.717'   E 33°21.253’</a:t>
            </a:r>
            <a:r>
              <a:rPr lang="en-GB" sz="1000" dirty="0"/>
              <a:t>/121</a:t>
            </a:r>
            <a:r>
              <a:rPr lang="pl-PL" sz="1000" dirty="0"/>
              <a:t>ft/</a:t>
            </a:r>
            <a:r>
              <a:rPr lang="nb-NO" sz="1000" dirty="0"/>
              <a:t>(1000 Ibs bomb)</a:t>
            </a:r>
          </a:p>
          <a:p>
            <a:r>
              <a:rPr lang="nb-NO" sz="1000" dirty="0"/>
              <a:t>DPI 2 </a:t>
            </a:r>
            <a:r>
              <a:rPr lang="pt-BR" sz="1000" dirty="0"/>
              <a:t>N 69°04.698'   E 33°21.263’</a:t>
            </a:r>
            <a:r>
              <a:rPr lang="nb-NO" sz="1000" dirty="0"/>
              <a:t>/124ft/(1000 lbs bomb)</a:t>
            </a:r>
            <a:endParaRPr lang="pl-PL" sz="1000" dirty="0"/>
          </a:p>
          <a:p>
            <a:endParaRPr lang="pl-PL" sz="1000" dirty="0"/>
          </a:p>
          <a:p>
            <a:r>
              <a:rPr lang="en-US" sz="1000" dirty="0"/>
              <a:t>SRNTGT096-</a:t>
            </a:r>
            <a:r>
              <a:rPr lang="pl-PL" sz="1000" b="1" dirty="0"/>
              <a:t>B </a:t>
            </a:r>
            <a:r>
              <a:rPr lang="pl-PL" sz="1000" dirty="0"/>
              <a:t>– </a:t>
            </a:r>
            <a:r>
              <a:rPr lang="en-GB" sz="1000" dirty="0"/>
              <a:t>Chemical precursor for WMD production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3</a:t>
            </a:r>
            <a:r>
              <a:rPr lang="pl-PL" sz="1000" dirty="0"/>
              <a:t> </a:t>
            </a:r>
            <a:r>
              <a:rPr lang="pt-BR" sz="1000" dirty="0"/>
              <a:t>N 69°04.567'   E 33°21.024’</a:t>
            </a:r>
            <a:r>
              <a:rPr lang="en-GB" sz="1000" dirty="0"/>
              <a:t>/148ft</a:t>
            </a:r>
            <a:r>
              <a:rPr lang="pl-PL" sz="1000" dirty="0"/>
              <a:t>/</a:t>
            </a:r>
            <a:r>
              <a:rPr lang="nb-NO" sz="1000" dirty="0"/>
              <a:t>(1000 Ibs bomb)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4</a:t>
            </a:r>
            <a:r>
              <a:rPr lang="pl-PL" sz="1000" dirty="0"/>
              <a:t> </a:t>
            </a:r>
            <a:r>
              <a:rPr lang="pt-BR" sz="1000" dirty="0"/>
              <a:t>N 69°04.556'   E 33°21.027’</a:t>
            </a:r>
            <a:r>
              <a:rPr lang="en-GB" sz="1000" dirty="0"/>
              <a:t>/144ft</a:t>
            </a:r>
            <a:r>
              <a:rPr lang="pl-PL" sz="1000" dirty="0"/>
              <a:t>/</a:t>
            </a:r>
            <a:r>
              <a:rPr lang="nb-NO" sz="1000" dirty="0"/>
              <a:t>(1000 Ibs bomb)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5</a:t>
            </a:r>
            <a:r>
              <a:rPr lang="pl-PL" sz="1000" dirty="0"/>
              <a:t> </a:t>
            </a:r>
            <a:r>
              <a:rPr lang="pt-BR" sz="1000" dirty="0"/>
              <a:t>N 69°04.535'   E 33°21.033’</a:t>
            </a:r>
            <a:r>
              <a:rPr lang="en-GB" sz="1000" dirty="0"/>
              <a:t>/138ft</a:t>
            </a:r>
            <a:r>
              <a:rPr lang="pl-PL" sz="1000" dirty="0"/>
              <a:t>/</a:t>
            </a:r>
            <a:r>
              <a:rPr lang="nb-NO" sz="1000" dirty="0"/>
              <a:t>(1000 Ibs bomb)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6</a:t>
            </a:r>
            <a:r>
              <a:rPr lang="pl-PL" sz="1000" dirty="0"/>
              <a:t> </a:t>
            </a:r>
            <a:r>
              <a:rPr lang="pt-BR" sz="1000" dirty="0"/>
              <a:t>N 69°04.513'   E 33°21.039’</a:t>
            </a:r>
            <a:r>
              <a:rPr lang="en-GB" sz="1000" dirty="0"/>
              <a:t>/133ft</a:t>
            </a:r>
            <a:r>
              <a:rPr lang="pl-PL" sz="1000" dirty="0"/>
              <a:t>/</a:t>
            </a:r>
            <a:r>
              <a:rPr lang="nb-NO" sz="1000" dirty="0"/>
              <a:t>(1000 Ibs bomb)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7</a:t>
            </a:r>
            <a:r>
              <a:rPr lang="pl-PL" sz="1000" dirty="0"/>
              <a:t> </a:t>
            </a:r>
            <a:r>
              <a:rPr lang="pt-BR" sz="1000" dirty="0"/>
              <a:t>N 69°04.506'   E 33°21.032’</a:t>
            </a:r>
            <a:r>
              <a:rPr lang="en-GB" sz="1000" dirty="0"/>
              <a:t>/131ft</a:t>
            </a:r>
            <a:r>
              <a:rPr lang="pl-PL" sz="1000" dirty="0"/>
              <a:t>/</a:t>
            </a:r>
            <a:r>
              <a:rPr lang="nb-NO" sz="1000" dirty="0"/>
              <a:t>(1000 Ibs bomb)</a:t>
            </a:r>
            <a:endParaRPr lang="pl-PL" sz="1000" dirty="0"/>
          </a:p>
          <a:p>
            <a:endParaRPr lang="pl-PL" sz="1000" dirty="0"/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Collateral Damage Concerns in immediate area.</a:t>
            </a:r>
          </a:p>
        </p:txBody>
      </p:sp>
      <p:sp>
        <p:nvSpPr>
          <p:cNvPr id="46" name="TekstSylinder 5"/>
          <p:cNvSpPr txBox="1"/>
          <p:nvPr/>
        </p:nvSpPr>
        <p:spPr>
          <a:xfrm>
            <a:off x="2589211" y="1574602"/>
            <a:ext cx="4941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0000"/>
                </a:solidFill>
                <a:latin typeface="Arial Black" pitchFamily="34" charset="0"/>
              </a:rPr>
              <a:t>1</a:t>
            </a:r>
          </a:p>
        </p:txBody>
      </p:sp>
      <p:sp>
        <p:nvSpPr>
          <p:cNvPr id="49" name="TekstSylinder 9"/>
          <p:cNvSpPr txBox="1"/>
          <p:nvPr/>
        </p:nvSpPr>
        <p:spPr>
          <a:xfrm>
            <a:off x="2826957" y="1696060"/>
            <a:ext cx="422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rgbClr val="FF0000"/>
                </a:solidFill>
                <a:latin typeface="Arial Black" pitchFamily="34" charset="0"/>
              </a:rPr>
              <a:t>2</a:t>
            </a:r>
          </a:p>
          <a:p>
            <a:pPr algn="ctr"/>
            <a:endParaRPr lang="en-US" sz="10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51" name="Gruppe 11"/>
          <p:cNvGrpSpPr/>
          <p:nvPr/>
        </p:nvGrpSpPr>
        <p:grpSpPr>
          <a:xfrm>
            <a:off x="3221639" y="3400145"/>
            <a:ext cx="571503" cy="284398"/>
            <a:chOff x="6806528" y="2715766"/>
            <a:chExt cx="571503" cy="284398"/>
          </a:xfrm>
        </p:grpSpPr>
        <p:sp>
          <p:nvSpPr>
            <p:cNvPr id="52" name="TekstSylinder 12"/>
            <p:cNvSpPr txBox="1"/>
            <p:nvPr/>
          </p:nvSpPr>
          <p:spPr>
            <a:xfrm>
              <a:off x="6806528" y="2753943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3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6" name="Gruppe 11"/>
          <p:cNvGrpSpPr/>
          <p:nvPr/>
        </p:nvGrpSpPr>
        <p:grpSpPr>
          <a:xfrm>
            <a:off x="3340412" y="3475081"/>
            <a:ext cx="571503" cy="316976"/>
            <a:chOff x="6806528" y="2715766"/>
            <a:chExt cx="571503" cy="316976"/>
          </a:xfrm>
        </p:grpSpPr>
        <p:sp>
          <p:nvSpPr>
            <p:cNvPr id="37" name="TekstSylinder 12"/>
            <p:cNvSpPr txBox="1"/>
            <p:nvPr/>
          </p:nvSpPr>
          <p:spPr>
            <a:xfrm>
              <a:off x="6806528" y="2786521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8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9" name="Gruppe 11"/>
          <p:cNvGrpSpPr/>
          <p:nvPr/>
        </p:nvGrpSpPr>
        <p:grpSpPr>
          <a:xfrm>
            <a:off x="3530263" y="3586476"/>
            <a:ext cx="571503" cy="311216"/>
            <a:chOff x="6806528" y="2715766"/>
            <a:chExt cx="571503" cy="311216"/>
          </a:xfrm>
        </p:grpSpPr>
        <p:sp>
          <p:nvSpPr>
            <p:cNvPr id="40" name="TekstSylinder 12"/>
            <p:cNvSpPr txBox="1"/>
            <p:nvPr/>
          </p:nvSpPr>
          <p:spPr>
            <a:xfrm>
              <a:off x="6806528" y="2780761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1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8" name="Stjerne med 4 tagger 3">
            <a:extLst>
              <a:ext uri="{FF2B5EF4-FFF2-40B4-BE49-F238E27FC236}">
                <a16:creationId xmlns:a16="http://schemas.microsoft.com/office/drawing/2014/main" id="{F7A621C3-A925-BD31-00B0-8771E279811B}"/>
              </a:ext>
            </a:extLst>
          </p:cNvPr>
          <p:cNvSpPr/>
          <p:nvPr/>
        </p:nvSpPr>
        <p:spPr>
          <a:xfrm>
            <a:off x="2699753" y="1727241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Stjerne med 4 tagger 3">
            <a:extLst>
              <a:ext uri="{FF2B5EF4-FFF2-40B4-BE49-F238E27FC236}">
                <a16:creationId xmlns:a16="http://schemas.microsoft.com/office/drawing/2014/main" id="{47150474-3F9B-7FFC-DC8C-8A6A7D41DFC6}"/>
              </a:ext>
            </a:extLst>
          </p:cNvPr>
          <p:cNvSpPr/>
          <p:nvPr/>
        </p:nvSpPr>
        <p:spPr>
          <a:xfrm>
            <a:off x="2890852" y="182082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43" name="Gruppe 26">
            <a:extLst>
              <a:ext uri="{FF2B5EF4-FFF2-40B4-BE49-F238E27FC236}">
                <a16:creationId xmlns:a16="http://schemas.microsoft.com/office/drawing/2014/main" id="{3877FE41-A38F-7D7A-6DAE-31767846DF8E}"/>
              </a:ext>
            </a:extLst>
          </p:cNvPr>
          <p:cNvGrpSpPr/>
          <p:nvPr/>
        </p:nvGrpSpPr>
        <p:grpSpPr>
          <a:xfrm>
            <a:off x="9619185" y="2753439"/>
            <a:ext cx="316173" cy="400110"/>
            <a:chOff x="7092280" y="2681858"/>
            <a:chExt cx="316173" cy="400110"/>
          </a:xfrm>
        </p:grpSpPr>
        <p:sp>
          <p:nvSpPr>
            <p:cNvPr id="44" name="TekstSylinder 27">
              <a:extLst>
                <a:ext uri="{FF2B5EF4-FFF2-40B4-BE49-F238E27FC236}">
                  <a16:creationId xmlns:a16="http://schemas.microsoft.com/office/drawing/2014/main" id="{10D794FD-2CC3-CA79-FF6A-88AD61D9049A}"/>
                </a:ext>
              </a:extLst>
            </p:cNvPr>
            <p:cNvSpPr txBox="1"/>
            <p:nvPr/>
          </p:nvSpPr>
          <p:spPr>
            <a:xfrm>
              <a:off x="7169621" y="2681858"/>
              <a:ext cx="2388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10</a:t>
              </a:r>
            </a:p>
          </p:txBody>
        </p:sp>
        <p:sp>
          <p:nvSpPr>
            <p:cNvPr id="54" name="Stjerne med 4 tagger 28">
              <a:extLst>
                <a:ext uri="{FF2B5EF4-FFF2-40B4-BE49-F238E27FC236}">
                  <a16:creationId xmlns:a16="http://schemas.microsoft.com/office/drawing/2014/main" id="{4E6F26F8-21D9-C591-468C-975867584D1F}"/>
                </a:ext>
              </a:extLst>
            </p:cNvPr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aerial view of a field with buildings&#10;&#10;Description automatically generated">
            <a:extLst>
              <a:ext uri="{FF2B5EF4-FFF2-40B4-BE49-F238E27FC236}">
                <a16:creationId xmlns:a16="http://schemas.microsoft.com/office/drawing/2014/main" id="{CB51CB05-666D-E0F9-3725-4816617626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34"/>
          <a:stretch/>
        </p:blipFill>
        <p:spPr>
          <a:xfrm>
            <a:off x="26194" y="347203"/>
            <a:ext cx="9144000" cy="3729013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 dirty="0"/>
              <a:t>SRNTGT096 Severomorsk Fuel and Chemicals Depot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7753296" y="231890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7421260" y="2442018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3167097" y="2075634"/>
            <a:ext cx="216024" cy="321513"/>
            <a:chOff x="7043961" y="2544837"/>
            <a:chExt cx="216024" cy="321513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043961" y="2544837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2886221" y="2165080"/>
            <a:ext cx="216024" cy="313549"/>
            <a:chOff x="7047216" y="2552801"/>
            <a:chExt cx="216024" cy="313549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047216" y="2552801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2291446" y="2297965"/>
            <a:ext cx="216024" cy="328545"/>
            <a:chOff x="7037813" y="2537805"/>
            <a:chExt cx="216024" cy="328545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037813" y="2537805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5" name="Prostokąt 34"/>
          <p:cNvSpPr/>
          <p:nvPr/>
        </p:nvSpPr>
        <p:spPr>
          <a:xfrm>
            <a:off x="6631241" y="140953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SRNTGT096-</a:t>
            </a:r>
            <a:r>
              <a:rPr lang="pl-PL" sz="1200" b="1" dirty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142844" y="3939902"/>
            <a:ext cx="8874341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r>
              <a:rPr lang="en-GB" sz="1100" dirty="0">
                <a:solidFill>
                  <a:schemeClr val="tx1"/>
                </a:solidFill>
              </a:rPr>
              <a:t>SRNTGT096-</a:t>
            </a:r>
            <a:r>
              <a:rPr lang="pl-PL" sz="1100" b="1" dirty="0">
                <a:solidFill>
                  <a:schemeClr val="tx1"/>
                </a:solidFill>
              </a:rPr>
              <a:t>A</a:t>
            </a:r>
            <a:r>
              <a:rPr lang="pl-PL" sz="1100" dirty="0">
                <a:solidFill>
                  <a:schemeClr val="tx1"/>
                </a:solidFill>
              </a:rPr>
              <a:t> – </a:t>
            </a:r>
            <a:r>
              <a:rPr lang="en-GB" sz="1100" dirty="0">
                <a:solidFill>
                  <a:schemeClr val="tx1"/>
                </a:solidFill>
              </a:rPr>
              <a:t>16 tank Liquid Storage Tank – Reinforced Steel High Pressure Tanks in Concrete protection frame. </a:t>
            </a:r>
          </a:p>
          <a:p>
            <a:r>
              <a:rPr lang="en-GB" sz="1100" dirty="0">
                <a:solidFill>
                  <a:schemeClr val="tx1"/>
                </a:solidFill>
              </a:rPr>
              <a:t>SRNTGT096-</a:t>
            </a:r>
            <a:r>
              <a:rPr lang="en-GB" sz="1100" b="1" dirty="0">
                <a:solidFill>
                  <a:schemeClr val="tx1"/>
                </a:solidFill>
              </a:rPr>
              <a:t>B</a:t>
            </a:r>
            <a:r>
              <a:rPr lang="en-GB" sz="1100" dirty="0">
                <a:solidFill>
                  <a:schemeClr val="tx1"/>
                </a:solidFill>
              </a:rPr>
              <a:t> – 4 tank Liquid Storage Tank – Reinforced Steel High Pressure Tanks.</a:t>
            </a: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44"/>
          <p:cNvCxnSpPr>
            <a:cxnSpLocks/>
          </p:cNvCxnSpPr>
          <p:nvPr/>
        </p:nvCxnSpPr>
        <p:spPr>
          <a:xfrm flipH="1">
            <a:off x="7257037" y="1606392"/>
            <a:ext cx="17146" cy="78652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cxnSpLocks/>
            <a:stCxn id="35" idx="2"/>
          </p:cNvCxnSpPr>
          <p:nvPr/>
        </p:nvCxnSpPr>
        <p:spPr>
          <a:xfrm>
            <a:off x="7274183" y="1623847"/>
            <a:ext cx="201404" cy="63798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rostokąt 33"/>
          <p:cNvSpPr/>
          <p:nvPr/>
        </p:nvSpPr>
        <p:spPr>
          <a:xfrm>
            <a:off x="1697289" y="142133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SRNTGT096-</a:t>
            </a:r>
            <a:r>
              <a:rPr lang="en-GB" sz="1200" b="1" dirty="0">
                <a:solidFill>
                  <a:schemeClr val="tx1"/>
                </a:solidFill>
              </a:rPr>
              <a:t>B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52" name="Straight Arrow Connector 51"/>
          <p:cNvCxnSpPr>
            <a:cxnSpLocks/>
          </p:cNvCxnSpPr>
          <p:nvPr/>
        </p:nvCxnSpPr>
        <p:spPr>
          <a:xfrm flipH="1" flipV="1">
            <a:off x="5004048" y="3579862"/>
            <a:ext cx="576064" cy="17916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cxnSpLocks/>
            <a:stCxn id="48" idx="2"/>
          </p:cNvCxnSpPr>
          <p:nvPr/>
        </p:nvCxnSpPr>
        <p:spPr>
          <a:xfrm>
            <a:off x="2340231" y="1635645"/>
            <a:ext cx="642942" cy="47515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 rot="6833514">
            <a:off x="6948264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E00172E-F5AF-6537-11B3-017DBF235840}"/>
              </a:ext>
            </a:extLst>
          </p:cNvPr>
          <p:cNvSpPr/>
          <p:nvPr/>
        </p:nvSpPr>
        <p:spPr>
          <a:xfrm>
            <a:off x="7137779" y="2292824"/>
            <a:ext cx="982639" cy="470848"/>
          </a:xfrm>
          <a:custGeom>
            <a:avLst/>
            <a:gdLst>
              <a:gd name="connsiteX0" fmla="*/ 0 w 982639"/>
              <a:gd name="connsiteY0" fmla="*/ 184245 h 470848"/>
              <a:gd name="connsiteX1" fmla="*/ 0 w 982639"/>
              <a:gd name="connsiteY1" fmla="*/ 184245 h 470848"/>
              <a:gd name="connsiteX2" fmla="*/ 163773 w 982639"/>
              <a:gd name="connsiteY2" fmla="*/ 129654 h 470848"/>
              <a:gd name="connsiteX3" fmla="*/ 191069 w 982639"/>
              <a:gd name="connsiteY3" fmla="*/ 122830 h 470848"/>
              <a:gd name="connsiteX4" fmla="*/ 225188 w 982639"/>
              <a:gd name="connsiteY4" fmla="*/ 116006 h 470848"/>
              <a:gd name="connsiteX5" fmla="*/ 259308 w 982639"/>
              <a:gd name="connsiteY5" fmla="*/ 109182 h 470848"/>
              <a:gd name="connsiteX6" fmla="*/ 491320 w 982639"/>
              <a:gd name="connsiteY6" fmla="*/ 0 h 470848"/>
              <a:gd name="connsiteX7" fmla="*/ 975815 w 982639"/>
              <a:gd name="connsiteY7" fmla="*/ 150125 h 470848"/>
              <a:gd name="connsiteX8" fmla="*/ 982639 w 982639"/>
              <a:gd name="connsiteY8" fmla="*/ 259307 h 470848"/>
              <a:gd name="connsiteX9" fmla="*/ 443552 w 982639"/>
              <a:gd name="connsiteY9" fmla="*/ 470848 h 470848"/>
              <a:gd name="connsiteX10" fmla="*/ 0 w 982639"/>
              <a:gd name="connsiteY10" fmla="*/ 184245 h 470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82639" h="470848">
                <a:moveTo>
                  <a:pt x="0" y="184245"/>
                </a:moveTo>
                <a:lnTo>
                  <a:pt x="0" y="184245"/>
                </a:lnTo>
                <a:cubicBezTo>
                  <a:pt x="54591" y="166048"/>
                  <a:pt x="107947" y="143610"/>
                  <a:pt x="163773" y="129654"/>
                </a:cubicBezTo>
                <a:cubicBezTo>
                  <a:pt x="172872" y="127379"/>
                  <a:pt x="181914" y="124865"/>
                  <a:pt x="191069" y="122830"/>
                </a:cubicBezTo>
                <a:cubicBezTo>
                  <a:pt x="202391" y="120314"/>
                  <a:pt x="213936" y="118819"/>
                  <a:pt x="225188" y="116006"/>
                </a:cubicBezTo>
                <a:cubicBezTo>
                  <a:pt x="258238" y="107743"/>
                  <a:pt x="233242" y="109182"/>
                  <a:pt x="259308" y="109182"/>
                </a:cubicBezTo>
                <a:lnTo>
                  <a:pt x="491320" y="0"/>
                </a:lnTo>
                <a:lnTo>
                  <a:pt x="975815" y="150125"/>
                </a:lnTo>
                <a:lnTo>
                  <a:pt x="982639" y="259307"/>
                </a:lnTo>
                <a:lnTo>
                  <a:pt x="443552" y="470848"/>
                </a:lnTo>
                <a:lnTo>
                  <a:pt x="0" y="184245"/>
                </a:lnTo>
                <a:close/>
              </a:path>
            </a:pathLst>
          </a:custGeom>
          <a:solidFill>
            <a:srgbClr val="FF0000">
              <a:alpha val="30196"/>
            </a:srgbClr>
          </a:solidFill>
          <a:ln>
            <a:solidFill>
              <a:srgbClr val="FF0000">
                <a:alpha val="2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7813CF1-B2BC-6BC6-B6B6-89105175FE01}"/>
              </a:ext>
            </a:extLst>
          </p:cNvPr>
          <p:cNvSpPr/>
          <p:nvPr/>
        </p:nvSpPr>
        <p:spPr>
          <a:xfrm>
            <a:off x="2869750" y="2229733"/>
            <a:ext cx="573206" cy="286603"/>
          </a:xfrm>
          <a:custGeom>
            <a:avLst/>
            <a:gdLst>
              <a:gd name="connsiteX0" fmla="*/ 307075 w 573206"/>
              <a:gd name="connsiteY0" fmla="*/ 61415 h 286603"/>
              <a:gd name="connsiteX1" fmla="*/ 307075 w 573206"/>
              <a:gd name="connsiteY1" fmla="*/ 61415 h 286603"/>
              <a:gd name="connsiteX2" fmla="*/ 388961 w 573206"/>
              <a:gd name="connsiteY2" fmla="*/ 34119 h 286603"/>
              <a:gd name="connsiteX3" fmla="*/ 457200 w 573206"/>
              <a:gd name="connsiteY3" fmla="*/ 13648 h 286603"/>
              <a:gd name="connsiteX4" fmla="*/ 477672 w 573206"/>
              <a:gd name="connsiteY4" fmla="*/ 20472 h 286603"/>
              <a:gd name="connsiteX5" fmla="*/ 477672 w 573206"/>
              <a:gd name="connsiteY5" fmla="*/ 0 h 286603"/>
              <a:gd name="connsiteX6" fmla="*/ 545911 w 573206"/>
              <a:gd name="connsiteY6" fmla="*/ 47767 h 286603"/>
              <a:gd name="connsiteX7" fmla="*/ 566382 w 573206"/>
              <a:gd name="connsiteY7" fmla="*/ 75063 h 286603"/>
              <a:gd name="connsiteX8" fmla="*/ 573206 w 573206"/>
              <a:gd name="connsiteY8" fmla="*/ 81887 h 286603"/>
              <a:gd name="connsiteX9" fmla="*/ 573206 w 573206"/>
              <a:gd name="connsiteY9" fmla="*/ 81887 h 286603"/>
              <a:gd name="connsiteX10" fmla="*/ 552735 w 573206"/>
              <a:gd name="connsiteY10" fmla="*/ 150125 h 286603"/>
              <a:gd name="connsiteX11" fmla="*/ 545911 w 573206"/>
              <a:gd name="connsiteY11" fmla="*/ 170597 h 286603"/>
              <a:gd name="connsiteX12" fmla="*/ 539087 w 573206"/>
              <a:gd name="connsiteY12" fmla="*/ 170597 h 286603"/>
              <a:gd name="connsiteX13" fmla="*/ 388961 w 573206"/>
              <a:gd name="connsiteY13" fmla="*/ 184245 h 286603"/>
              <a:gd name="connsiteX14" fmla="*/ 320723 w 573206"/>
              <a:gd name="connsiteY14" fmla="*/ 204716 h 286603"/>
              <a:gd name="connsiteX15" fmla="*/ 218364 w 573206"/>
              <a:gd name="connsiteY15" fmla="*/ 232012 h 286603"/>
              <a:gd name="connsiteX16" fmla="*/ 197893 w 573206"/>
              <a:gd name="connsiteY16" fmla="*/ 238836 h 286603"/>
              <a:gd name="connsiteX17" fmla="*/ 150126 w 573206"/>
              <a:gd name="connsiteY17" fmla="*/ 266131 h 286603"/>
              <a:gd name="connsiteX18" fmla="*/ 102358 w 573206"/>
              <a:gd name="connsiteY18" fmla="*/ 272955 h 286603"/>
              <a:gd name="connsiteX19" fmla="*/ 68239 w 573206"/>
              <a:gd name="connsiteY19" fmla="*/ 286603 h 286603"/>
              <a:gd name="connsiteX20" fmla="*/ 61415 w 573206"/>
              <a:gd name="connsiteY20" fmla="*/ 286603 h 286603"/>
              <a:gd name="connsiteX21" fmla="*/ 34120 w 573206"/>
              <a:gd name="connsiteY21" fmla="*/ 197892 h 286603"/>
              <a:gd name="connsiteX22" fmla="*/ 13648 w 573206"/>
              <a:gd name="connsiteY22" fmla="*/ 177421 h 286603"/>
              <a:gd name="connsiteX23" fmla="*/ 0 w 573206"/>
              <a:gd name="connsiteY23" fmla="*/ 156949 h 286603"/>
              <a:gd name="connsiteX24" fmla="*/ 0 w 573206"/>
              <a:gd name="connsiteY24" fmla="*/ 156949 h 286603"/>
              <a:gd name="connsiteX25" fmla="*/ 75063 w 573206"/>
              <a:gd name="connsiteY25" fmla="*/ 109182 h 286603"/>
              <a:gd name="connsiteX26" fmla="*/ 163773 w 573206"/>
              <a:gd name="connsiteY26" fmla="*/ 81887 h 286603"/>
              <a:gd name="connsiteX27" fmla="*/ 238836 w 573206"/>
              <a:gd name="connsiteY27" fmla="*/ 54591 h 286603"/>
              <a:gd name="connsiteX28" fmla="*/ 279779 w 573206"/>
              <a:gd name="connsiteY28" fmla="*/ 47767 h 286603"/>
              <a:gd name="connsiteX29" fmla="*/ 313899 w 573206"/>
              <a:gd name="connsiteY29" fmla="*/ 40943 h 286603"/>
              <a:gd name="connsiteX30" fmla="*/ 307075 w 573206"/>
              <a:gd name="connsiteY30" fmla="*/ 61415 h 28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73206" h="286603">
                <a:moveTo>
                  <a:pt x="307075" y="61415"/>
                </a:moveTo>
                <a:lnTo>
                  <a:pt x="307075" y="61415"/>
                </a:lnTo>
                <a:lnTo>
                  <a:pt x="388961" y="34119"/>
                </a:lnTo>
                <a:cubicBezTo>
                  <a:pt x="412223" y="25909"/>
                  <a:pt x="431547" y="13648"/>
                  <a:pt x="457200" y="13648"/>
                </a:cubicBezTo>
                <a:cubicBezTo>
                  <a:pt x="464393" y="13648"/>
                  <a:pt x="470848" y="18197"/>
                  <a:pt x="477672" y="20472"/>
                </a:cubicBezTo>
                <a:lnTo>
                  <a:pt x="477672" y="0"/>
                </a:lnTo>
                <a:cubicBezTo>
                  <a:pt x="500418" y="15922"/>
                  <a:pt x="524715" y="29832"/>
                  <a:pt x="545911" y="47767"/>
                </a:cubicBezTo>
                <a:cubicBezTo>
                  <a:pt x="554593" y="55113"/>
                  <a:pt x="559277" y="66182"/>
                  <a:pt x="566382" y="75063"/>
                </a:cubicBezTo>
                <a:cubicBezTo>
                  <a:pt x="568392" y="77575"/>
                  <a:pt x="570931" y="79612"/>
                  <a:pt x="573206" y="81887"/>
                </a:cubicBezTo>
                <a:lnTo>
                  <a:pt x="573206" y="81887"/>
                </a:lnTo>
                <a:cubicBezTo>
                  <a:pt x="566382" y="104633"/>
                  <a:pt x="559719" y="127428"/>
                  <a:pt x="552735" y="150125"/>
                </a:cubicBezTo>
                <a:cubicBezTo>
                  <a:pt x="550620" y="157000"/>
                  <a:pt x="545911" y="170597"/>
                  <a:pt x="545911" y="170597"/>
                </a:cubicBezTo>
                <a:lnTo>
                  <a:pt x="539087" y="170597"/>
                </a:lnTo>
                <a:cubicBezTo>
                  <a:pt x="490969" y="174034"/>
                  <a:pt x="437488" y="176157"/>
                  <a:pt x="388961" y="184245"/>
                </a:cubicBezTo>
                <a:cubicBezTo>
                  <a:pt x="366183" y="188041"/>
                  <a:pt x="342226" y="198100"/>
                  <a:pt x="320723" y="204716"/>
                </a:cubicBezTo>
                <a:cubicBezTo>
                  <a:pt x="255716" y="224718"/>
                  <a:pt x="288118" y="212988"/>
                  <a:pt x="218364" y="232012"/>
                </a:cubicBezTo>
                <a:cubicBezTo>
                  <a:pt x="211425" y="233905"/>
                  <a:pt x="204326" y="235619"/>
                  <a:pt x="197893" y="238836"/>
                </a:cubicBezTo>
                <a:cubicBezTo>
                  <a:pt x="175659" y="249953"/>
                  <a:pt x="176445" y="258953"/>
                  <a:pt x="150126" y="266131"/>
                </a:cubicBezTo>
                <a:cubicBezTo>
                  <a:pt x="134608" y="270363"/>
                  <a:pt x="118281" y="270680"/>
                  <a:pt x="102358" y="272955"/>
                </a:cubicBezTo>
                <a:cubicBezTo>
                  <a:pt x="77062" y="281388"/>
                  <a:pt x="88320" y="276562"/>
                  <a:pt x="68239" y="286603"/>
                </a:cubicBezTo>
                <a:lnTo>
                  <a:pt x="61415" y="286603"/>
                </a:lnTo>
                <a:cubicBezTo>
                  <a:pt x="52317" y="257033"/>
                  <a:pt x="46521" y="226236"/>
                  <a:pt x="34120" y="197892"/>
                </a:cubicBezTo>
                <a:cubicBezTo>
                  <a:pt x="30252" y="189051"/>
                  <a:pt x="19001" y="185451"/>
                  <a:pt x="13648" y="177421"/>
                </a:cubicBezTo>
                <a:cubicBezTo>
                  <a:pt x="-1439" y="154791"/>
                  <a:pt x="16403" y="156949"/>
                  <a:pt x="0" y="156949"/>
                </a:cubicBezTo>
                <a:lnTo>
                  <a:pt x="0" y="156949"/>
                </a:lnTo>
                <a:cubicBezTo>
                  <a:pt x="25021" y="141027"/>
                  <a:pt x="48852" y="123058"/>
                  <a:pt x="75063" y="109182"/>
                </a:cubicBezTo>
                <a:cubicBezTo>
                  <a:pt x="89429" y="101577"/>
                  <a:pt x="150849" y="86503"/>
                  <a:pt x="163773" y="81887"/>
                </a:cubicBezTo>
                <a:cubicBezTo>
                  <a:pt x="219873" y="61852"/>
                  <a:pt x="194891" y="63380"/>
                  <a:pt x="238836" y="54591"/>
                </a:cubicBezTo>
                <a:cubicBezTo>
                  <a:pt x="252403" y="51877"/>
                  <a:pt x="266166" y="50242"/>
                  <a:pt x="279779" y="47767"/>
                </a:cubicBezTo>
                <a:cubicBezTo>
                  <a:pt x="291190" y="45692"/>
                  <a:pt x="302526" y="38668"/>
                  <a:pt x="313899" y="40943"/>
                </a:cubicBezTo>
                <a:cubicBezTo>
                  <a:pt x="318360" y="41835"/>
                  <a:pt x="313899" y="50042"/>
                  <a:pt x="307075" y="61415"/>
                </a:cubicBezTo>
                <a:close/>
              </a:path>
            </a:pathLst>
          </a:custGeom>
          <a:solidFill>
            <a:srgbClr val="FF0000">
              <a:alpha val="30196"/>
            </a:srgbClr>
          </a:solidFill>
          <a:ln>
            <a:solidFill>
              <a:srgbClr val="FF0000">
                <a:alpha val="2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E0E081E-5F8D-6BF6-5E1A-05469848B153}"/>
              </a:ext>
            </a:extLst>
          </p:cNvPr>
          <p:cNvSpPr/>
          <p:nvPr/>
        </p:nvSpPr>
        <p:spPr>
          <a:xfrm>
            <a:off x="2258704" y="2456597"/>
            <a:ext cx="341195" cy="204716"/>
          </a:xfrm>
          <a:custGeom>
            <a:avLst/>
            <a:gdLst>
              <a:gd name="connsiteX0" fmla="*/ 0 w 341195"/>
              <a:gd name="connsiteY0" fmla="*/ 68239 h 204716"/>
              <a:gd name="connsiteX1" fmla="*/ 238836 w 341195"/>
              <a:gd name="connsiteY1" fmla="*/ 0 h 204716"/>
              <a:gd name="connsiteX2" fmla="*/ 341195 w 341195"/>
              <a:gd name="connsiteY2" fmla="*/ 150125 h 204716"/>
              <a:gd name="connsiteX3" fmla="*/ 47768 w 341195"/>
              <a:gd name="connsiteY3" fmla="*/ 204716 h 204716"/>
              <a:gd name="connsiteX4" fmla="*/ 0 w 341195"/>
              <a:gd name="connsiteY4" fmla="*/ 68239 h 20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195" h="204716">
                <a:moveTo>
                  <a:pt x="0" y="68239"/>
                </a:moveTo>
                <a:lnTo>
                  <a:pt x="238836" y="0"/>
                </a:lnTo>
                <a:lnTo>
                  <a:pt x="341195" y="150125"/>
                </a:lnTo>
                <a:lnTo>
                  <a:pt x="47768" y="204716"/>
                </a:lnTo>
                <a:lnTo>
                  <a:pt x="0" y="68239"/>
                </a:lnTo>
                <a:close/>
              </a:path>
            </a:pathLst>
          </a:custGeom>
          <a:solidFill>
            <a:srgbClr val="FF0000">
              <a:alpha val="30196"/>
            </a:srgbClr>
          </a:solidFill>
          <a:ln>
            <a:solidFill>
              <a:srgbClr val="FF0000">
                <a:alpha val="2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2390036-14D6-CF03-3F67-3F2A4239B97F}"/>
              </a:ext>
            </a:extLst>
          </p:cNvPr>
          <p:cNvSpPr/>
          <p:nvPr/>
        </p:nvSpPr>
        <p:spPr>
          <a:xfrm>
            <a:off x="1282890" y="2627194"/>
            <a:ext cx="586853" cy="245660"/>
          </a:xfrm>
          <a:custGeom>
            <a:avLst/>
            <a:gdLst>
              <a:gd name="connsiteX0" fmla="*/ 0 w 586853"/>
              <a:gd name="connsiteY0" fmla="*/ 75063 h 245660"/>
              <a:gd name="connsiteX1" fmla="*/ 6823 w 586853"/>
              <a:gd name="connsiteY1" fmla="*/ 245660 h 245660"/>
              <a:gd name="connsiteX2" fmla="*/ 586853 w 586853"/>
              <a:gd name="connsiteY2" fmla="*/ 150125 h 245660"/>
              <a:gd name="connsiteX3" fmla="*/ 586853 w 586853"/>
              <a:gd name="connsiteY3" fmla="*/ 0 h 245660"/>
              <a:gd name="connsiteX4" fmla="*/ 0 w 586853"/>
              <a:gd name="connsiteY4" fmla="*/ 75063 h 245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6853" h="245660">
                <a:moveTo>
                  <a:pt x="0" y="75063"/>
                </a:moveTo>
                <a:lnTo>
                  <a:pt x="6823" y="245660"/>
                </a:lnTo>
                <a:lnTo>
                  <a:pt x="586853" y="150125"/>
                </a:lnTo>
                <a:lnTo>
                  <a:pt x="586853" y="0"/>
                </a:lnTo>
                <a:lnTo>
                  <a:pt x="0" y="75063"/>
                </a:lnTo>
                <a:close/>
              </a:path>
            </a:pathLst>
          </a:custGeom>
          <a:solidFill>
            <a:srgbClr val="FF0000">
              <a:alpha val="30196"/>
            </a:srgbClr>
          </a:solidFill>
          <a:ln>
            <a:solidFill>
              <a:srgbClr val="FF0000">
                <a:alpha val="2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0" name="Gruppe 17">
            <a:extLst>
              <a:ext uri="{FF2B5EF4-FFF2-40B4-BE49-F238E27FC236}">
                <a16:creationId xmlns:a16="http://schemas.microsoft.com/office/drawing/2014/main" id="{108F2B7D-16EA-78E8-46AA-6966F4646C64}"/>
              </a:ext>
            </a:extLst>
          </p:cNvPr>
          <p:cNvGrpSpPr/>
          <p:nvPr/>
        </p:nvGrpSpPr>
        <p:grpSpPr>
          <a:xfrm>
            <a:off x="1619276" y="2430232"/>
            <a:ext cx="216024" cy="328545"/>
            <a:chOff x="7037813" y="2537805"/>
            <a:chExt cx="216024" cy="328545"/>
          </a:xfrm>
        </p:grpSpPr>
        <p:sp>
          <p:nvSpPr>
            <p:cNvPr id="31" name="TekstSylinder 18">
              <a:extLst>
                <a:ext uri="{FF2B5EF4-FFF2-40B4-BE49-F238E27FC236}">
                  <a16:creationId xmlns:a16="http://schemas.microsoft.com/office/drawing/2014/main" id="{837FF206-7C74-53E4-8731-AB9D43DC3FFC}"/>
                </a:ext>
              </a:extLst>
            </p:cNvPr>
            <p:cNvSpPr txBox="1"/>
            <p:nvPr/>
          </p:nvSpPr>
          <p:spPr>
            <a:xfrm>
              <a:off x="7037813" y="2537805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32" name="Stjerne med 4 tagger 19">
              <a:extLst>
                <a:ext uri="{FF2B5EF4-FFF2-40B4-BE49-F238E27FC236}">
                  <a16:creationId xmlns:a16="http://schemas.microsoft.com/office/drawing/2014/main" id="{EEB1BB44-F501-937F-7043-5F817DCCD5F6}"/>
                </a:ext>
              </a:extLst>
            </p:cNvPr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3" name="Gruppe 17">
            <a:extLst>
              <a:ext uri="{FF2B5EF4-FFF2-40B4-BE49-F238E27FC236}">
                <a16:creationId xmlns:a16="http://schemas.microsoft.com/office/drawing/2014/main" id="{5336361A-FED4-96DA-EAC8-F7FA769D147A}"/>
              </a:ext>
            </a:extLst>
          </p:cNvPr>
          <p:cNvGrpSpPr/>
          <p:nvPr/>
        </p:nvGrpSpPr>
        <p:grpSpPr>
          <a:xfrm>
            <a:off x="1340607" y="2472015"/>
            <a:ext cx="216024" cy="328545"/>
            <a:chOff x="7037813" y="2537805"/>
            <a:chExt cx="216024" cy="328545"/>
          </a:xfrm>
        </p:grpSpPr>
        <p:sp>
          <p:nvSpPr>
            <p:cNvPr id="39" name="TekstSylinder 18">
              <a:extLst>
                <a:ext uri="{FF2B5EF4-FFF2-40B4-BE49-F238E27FC236}">
                  <a16:creationId xmlns:a16="http://schemas.microsoft.com/office/drawing/2014/main" id="{60B2A629-DC68-A019-1464-A1428583A2EC}"/>
                </a:ext>
              </a:extLst>
            </p:cNvPr>
            <p:cNvSpPr txBox="1"/>
            <p:nvPr/>
          </p:nvSpPr>
          <p:spPr>
            <a:xfrm>
              <a:off x="7037813" y="2537805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44" name="Stjerne med 4 tagger 19">
              <a:extLst>
                <a:ext uri="{FF2B5EF4-FFF2-40B4-BE49-F238E27FC236}">
                  <a16:creationId xmlns:a16="http://schemas.microsoft.com/office/drawing/2014/main" id="{1DFFF8A6-5AE1-7338-6B40-42F60A898DA6}"/>
                </a:ext>
              </a:extLst>
            </p:cNvPr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5793</TotalTime>
  <Words>214</Words>
  <Application>Microsoft Office PowerPoint</Application>
  <PresentationFormat>On-screen Show (16:9)</PresentationFormat>
  <Paragraphs>44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SRNTGT096 Severomorsk Fuel and Chemicals Depot</vt:lpstr>
      <vt:lpstr>SRNTGT096 Severomorsk Fuel and Chemicals Depot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SYTGT059_Chemical_Weapon_Sarqiyha__Research_Centre</dc:title>
  <dc:creator>132nd Virtual Wing;VIS</dc:creator>
  <cp:lastModifiedBy>Jon Desmarais</cp:lastModifiedBy>
  <cp:revision>405</cp:revision>
  <dcterms:created xsi:type="dcterms:W3CDTF">2019-03-12T22:01:00Z</dcterms:created>
  <dcterms:modified xsi:type="dcterms:W3CDTF">2025-01-02T15:59:59Z</dcterms:modified>
</cp:coreProperties>
</file>